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</p:sldIdLst>
  <p:sldSz cx="10693400" cy="6013450"/>
  <p:notesSz cx="10693400" cy="60134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85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992" y="1269507"/>
            <a:ext cx="7740838" cy="2919549"/>
          </a:xfrm>
        </p:spPr>
        <p:txBody>
          <a:bodyPr anchor="b"/>
          <a:lstStyle>
            <a:lvl1pPr>
              <a:defRPr sz="63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992" y="4189054"/>
            <a:ext cx="7740838" cy="755338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1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3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4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5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02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993" y="4209404"/>
            <a:ext cx="7740837" cy="496945"/>
          </a:xfrm>
        </p:spPr>
        <p:txBody>
          <a:bodyPr anchor="b">
            <a:normAutofit/>
          </a:bodyPr>
          <a:lstStyle>
            <a:lvl1pPr algn="l">
              <a:defRPr sz="210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2992" y="601345"/>
            <a:ext cx="7740838" cy="319232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03"/>
            </a:lvl1pPr>
            <a:lvl2pPr marL="400919" indent="0">
              <a:buNone/>
              <a:defRPr sz="1403"/>
            </a:lvl2pPr>
            <a:lvl3pPr marL="801837" indent="0">
              <a:buNone/>
              <a:defRPr sz="1403"/>
            </a:lvl3pPr>
            <a:lvl4pPr marL="1202756" indent="0">
              <a:buNone/>
              <a:defRPr sz="1403"/>
            </a:lvl4pPr>
            <a:lvl5pPr marL="1603675" indent="0">
              <a:buNone/>
              <a:defRPr sz="1403"/>
            </a:lvl5pPr>
            <a:lvl6pPr marL="2004593" indent="0">
              <a:buNone/>
              <a:defRPr sz="1403"/>
            </a:lvl6pPr>
            <a:lvl7pPr marL="2405512" indent="0">
              <a:buNone/>
              <a:defRPr sz="1403"/>
            </a:lvl7pPr>
            <a:lvl8pPr marL="2806431" indent="0">
              <a:buNone/>
              <a:defRPr sz="1403"/>
            </a:lvl8pPr>
            <a:lvl9pPr marL="3207349" indent="0">
              <a:buNone/>
              <a:defRPr sz="14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2993" y="4706349"/>
            <a:ext cx="7740836" cy="432912"/>
          </a:xfrm>
        </p:spPr>
        <p:txBody>
          <a:bodyPr>
            <a:normAutofit/>
          </a:bodyPr>
          <a:lstStyle>
            <a:lvl1pPr marL="0" indent="0">
              <a:buNone/>
              <a:defRPr sz="1052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00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992" y="1269506"/>
            <a:ext cx="7740838" cy="1737219"/>
          </a:xfrm>
        </p:spPr>
        <p:txBody>
          <a:bodyPr/>
          <a:lstStyle>
            <a:lvl1pPr>
              <a:defRPr sz="42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2992" y="3207174"/>
            <a:ext cx="7740838" cy="2071299"/>
          </a:xfrm>
        </p:spPr>
        <p:txBody>
          <a:bodyPr anchor="ctr">
            <a:normAutofit/>
          </a:bodyPr>
          <a:lstStyle>
            <a:lvl1pPr marL="0" indent="0">
              <a:buNone/>
              <a:defRPr sz="157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660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232" y="1269506"/>
            <a:ext cx="7016066" cy="2037255"/>
          </a:xfrm>
        </p:spPr>
        <p:txBody>
          <a:bodyPr/>
          <a:lstStyle>
            <a:lvl1pPr>
              <a:defRPr sz="42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693122" y="3306761"/>
            <a:ext cx="6384859" cy="300036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228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2992" y="3814882"/>
            <a:ext cx="7740838" cy="1469954"/>
          </a:xfrm>
        </p:spPr>
        <p:txBody>
          <a:bodyPr anchor="ctr">
            <a:normAutofit/>
          </a:bodyPr>
          <a:lstStyle>
            <a:lvl1pPr marL="0" indent="0">
              <a:buNone/>
              <a:defRPr sz="157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787879" y="851645"/>
            <a:ext cx="703344" cy="173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698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83617" y="2291904"/>
            <a:ext cx="703344" cy="173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698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3947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991" y="2739461"/>
            <a:ext cx="7740839" cy="1449594"/>
          </a:xfrm>
        </p:spPr>
        <p:txBody>
          <a:bodyPr anchor="b"/>
          <a:lstStyle>
            <a:lvl1pPr algn="l">
              <a:defRPr sz="350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2992" y="4189056"/>
            <a:ext cx="7740838" cy="754443"/>
          </a:xfrm>
        </p:spPr>
        <p:txBody>
          <a:bodyPr anchor="t"/>
          <a:lstStyle>
            <a:lvl1pPr marL="0" indent="0" algn="l">
              <a:buNone/>
              <a:defRPr sz="175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578">
                <a:solidFill>
                  <a:schemeClr val="tx1">
                    <a:tint val="75000"/>
                  </a:schemeClr>
                </a:solidFill>
              </a:defRPr>
            </a:lvl2pPr>
            <a:lvl3pPr marL="80183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3pPr>
            <a:lvl4pPr marL="1202756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4pPr>
            <a:lvl5pPr marL="1603675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5pPr>
            <a:lvl6pPr marL="2004593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6pPr>
            <a:lvl7pPr marL="2405512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7pPr>
            <a:lvl8pPr marL="2806431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8pPr>
            <a:lvl9pPr marL="3207349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52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147" y="1737219"/>
            <a:ext cx="2584647" cy="505296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754" b="1"/>
            </a:lvl2pPr>
            <a:lvl3pPr marL="801837" indent="0">
              <a:buNone/>
              <a:defRPr sz="1578" b="1"/>
            </a:lvl3pPr>
            <a:lvl4pPr marL="1202756" indent="0">
              <a:buNone/>
              <a:defRPr sz="1403" b="1"/>
            </a:lvl4pPr>
            <a:lvl5pPr marL="1603675" indent="0">
              <a:buNone/>
              <a:defRPr sz="1403" b="1"/>
            </a:lvl5pPr>
            <a:lvl6pPr marL="2004593" indent="0">
              <a:buNone/>
              <a:defRPr sz="1403" b="1"/>
            </a:lvl6pPr>
            <a:lvl7pPr marL="2405512" indent="0">
              <a:buNone/>
              <a:defRPr sz="1403" b="1"/>
            </a:lvl7pPr>
            <a:lvl8pPr marL="2806431" indent="0">
              <a:buNone/>
              <a:defRPr sz="1403" b="1"/>
            </a:lvl8pPr>
            <a:lvl9pPr marL="3207349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72264" y="2338564"/>
            <a:ext cx="2567530" cy="3147318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6293" y="1737219"/>
            <a:ext cx="2575328" cy="505296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754" b="1"/>
            </a:lvl2pPr>
            <a:lvl3pPr marL="801837" indent="0">
              <a:buNone/>
              <a:defRPr sz="1578" b="1"/>
            </a:lvl3pPr>
            <a:lvl4pPr marL="1202756" indent="0">
              <a:buNone/>
              <a:defRPr sz="1403" b="1"/>
            </a:lvl4pPr>
            <a:lvl5pPr marL="1603675" indent="0">
              <a:buNone/>
              <a:defRPr sz="1403" b="1"/>
            </a:lvl5pPr>
            <a:lvl6pPr marL="2004593" indent="0">
              <a:buNone/>
              <a:defRPr sz="1403" b="1"/>
            </a:lvl6pPr>
            <a:lvl7pPr marL="2405512" indent="0">
              <a:buNone/>
              <a:defRPr sz="1403" b="1"/>
            </a:lvl7pPr>
            <a:lvl8pPr marL="2806431" indent="0">
              <a:buNone/>
              <a:defRPr sz="1403" b="1"/>
            </a:lvl8pPr>
            <a:lvl9pPr marL="3207349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97037" y="2338564"/>
            <a:ext cx="2584584" cy="3147318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8956" y="1737219"/>
            <a:ext cx="2571707" cy="505296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754" b="1"/>
            </a:lvl2pPr>
            <a:lvl3pPr marL="801837" indent="0">
              <a:buNone/>
              <a:defRPr sz="1578" b="1"/>
            </a:lvl3pPr>
            <a:lvl4pPr marL="1202756" indent="0">
              <a:buNone/>
              <a:defRPr sz="1403" b="1"/>
            </a:lvl4pPr>
            <a:lvl5pPr marL="1603675" indent="0">
              <a:buNone/>
              <a:defRPr sz="1403" b="1"/>
            </a:lvl5pPr>
            <a:lvl6pPr marL="2004593" indent="0">
              <a:buNone/>
              <a:defRPr sz="1403" b="1"/>
            </a:lvl6pPr>
            <a:lvl7pPr marL="2405512" indent="0">
              <a:buNone/>
              <a:defRPr sz="1403" b="1"/>
            </a:lvl7pPr>
            <a:lvl8pPr marL="2806431" indent="0">
              <a:buNone/>
              <a:defRPr sz="1403" b="1"/>
            </a:lvl8pPr>
            <a:lvl9pPr marL="3207349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248956" y="2338564"/>
            <a:ext cx="2571707" cy="3147318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68137" y="1870851"/>
            <a:ext cx="0" cy="347443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06453" y="1870851"/>
            <a:ext cx="0" cy="347836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0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264" y="3727453"/>
            <a:ext cx="2578669" cy="505296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754" b="1"/>
            </a:lvl2pPr>
            <a:lvl3pPr marL="801837" indent="0">
              <a:buNone/>
              <a:defRPr sz="1578" b="1"/>
            </a:lvl3pPr>
            <a:lvl4pPr marL="1202756" indent="0">
              <a:buNone/>
              <a:defRPr sz="1403" b="1"/>
            </a:lvl4pPr>
            <a:lvl5pPr marL="1603675" indent="0">
              <a:buNone/>
              <a:defRPr sz="1403" b="1"/>
            </a:lvl5pPr>
            <a:lvl6pPr marL="2004593" indent="0">
              <a:buNone/>
              <a:defRPr sz="1403" b="1"/>
            </a:lvl6pPr>
            <a:lvl7pPr marL="2405512" indent="0">
              <a:buNone/>
              <a:defRPr sz="1403" b="1"/>
            </a:lvl7pPr>
            <a:lvl8pPr marL="2806431" indent="0">
              <a:buNone/>
              <a:defRPr sz="1403" b="1"/>
            </a:lvl8pPr>
            <a:lvl9pPr marL="3207349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72264" y="1937667"/>
            <a:ext cx="2578669" cy="13363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03"/>
            </a:lvl1pPr>
            <a:lvl2pPr marL="400919" indent="0">
              <a:buNone/>
              <a:defRPr sz="1403"/>
            </a:lvl2pPr>
            <a:lvl3pPr marL="801837" indent="0">
              <a:buNone/>
              <a:defRPr sz="1403"/>
            </a:lvl3pPr>
            <a:lvl4pPr marL="1202756" indent="0">
              <a:buNone/>
              <a:defRPr sz="1403"/>
            </a:lvl4pPr>
            <a:lvl5pPr marL="1603675" indent="0">
              <a:buNone/>
              <a:defRPr sz="1403"/>
            </a:lvl5pPr>
            <a:lvl6pPr marL="2004593" indent="0">
              <a:buNone/>
              <a:defRPr sz="1403"/>
            </a:lvl6pPr>
            <a:lvl7pPr marL="2405512" indent="0">
              <a:buNone/>
              <a:defRPr sz="1403"/>
            </a:lvl7pPr>
            <a:lvl8pPr marL="2806431" indent="0">
              <a:buNone/>
              <a:defRPr sz="1403"/>
            </a:lvl8pPr>
            <a:lvl9pPr marL="3207349" indent="0">
              <a:buNone/>
              <a:defRPr sz="14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72264" y="4232749"/>
            <a:ext cx="2578669" cy="578011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306" y="3727453"/>
            <a:ext cx="2570315" cy="505296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754" b="1"/>
            </a:lvl2pPr>
            <a:lvl3pPr marL="801837" indent="0">
              <a:buNone/>
              <a:defRPr sz="1578" b="1"/>
            </a:lvl3pPr>
            <a:lvl4pPr marL="1202756" indent="0">
              <a:buNone/>
              <a:defRPr sz="1403" b="1"/>
            </a:lvl4pPr>
            <a:lvl5pPr marL="1603675" indent="0">
              <a:buNone/>
              <a:defRPr sz="1403" b="1"/>
            </a:lvl5pPr>
            <a:lvl6pPr marL="2004593" indent="0">
              <a:buNone/>
              <a:defRPr sz="1403" b="1"/>
            </a:lvl6pPr>
            <a:lvl7pPr marL="2405512" indent="0">
              <a:buNone/>
              <a:defRPr sz="1403" b="1"/>
            </a:lvl7pPr>
            <a:lvl8pPr marL="2806431" indent="0">
              <a:buNone/>
              <a:defRPr sz="1403" b="1"/>
            </a:lvl8pPr>
            <a:lvl9pPr marL="3207349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11305" y="1937667"/>
            <a:ext cx="2570315" cy="13363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03"/>
            </a:lvl1pPr>
            <a:lvl2pPr marL="400919" indent="0">
              <a:buNone/>
              <a:defRPr sz="1403"/>
            </a:lvl2pPr>
            <a:lvl3pPr marL="801837" indent="0">
              <a:buNone/>
              <a:defRPr sz="1403"/>
            </a:lvl3pPr>
            <a:lvl4pPr marL="1202756" indent="0">
              <a:buNone/>
              <a:defRPr sz="1403"/>
            </a:lvl4pPr>
            <a:lvl5pPr marL="1603675" indent="0">
              <a:buNone/>
              <a:defRPr sz="1403"/>
            </a:lvl5pPr>
            <a:lvl6pPr marL="2004593" indent="0">
              <a:buNone/>
              <a:defRPr sz="1403"/>
            </a:lvl6pPr>
            <a:lvl7pPr marL="2405512" indent="0">
              <a:buNone/>
              <a:defRPr sz="1403"/>
            </a:lvl7pPr>
            <a:lvl8pPr marL="2806431" indent="0">
              <a:buNone/>
              <a:defRPr sz="1403"/>
            </a:lvl8pPr>
            <a:lvl9pPr marL="3207349" indent="0">
              <a:buNone/>
              <a:defRPr sz="14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0119" y="4232749"/>
            <a:ext cx="2573719" cy="578011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8956" y="3727453"/>
            <a:ext cx="2571707" cy="505296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754" b="1"/>
            </a:lvl2pPr>
            <a:lvl3pPr marL="801837" indent="0">
              <a:buNone/>
              <a:defRPr sz="1578" b="1"/>
            </a:lvl3pPr>
            <a:lvl4pPr marL="1202756" indent="0">
              <a:buNone/>
              <a:defRPr sz="1403" b="1"/>
            </a:lvl4pPr>
            <a:lvl5pPr marL="1603675" indent="0">
              <a:buNone/>
              <a:defRPr sz="1403" b="1"/>
            </a:lvl5pPr>
            <a:lvl6pPr marL="2004593" indent="0">
              <a:buNone/>
              <a:defRPr sz="1403" b="1"/>
            </a:lvl6pPr>
            <a:lvl7pPr marL="2405512" indent="0">
              <a:buNone/>
              <a:defRPr sz="1403" b="1"/>
            </a:lvl7pPr>
            <a:lvl8pPr marL="2806431" indent="0">
              <a:buNone/>
              <a:defRPr sz="1403" b="1"/>
            </a:lvl8pPr>
            <a:lvl9pPr marL="3207349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248955" y="1937667"/>
            <a:ext cx="2571707" cy="13363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03"/>
            </a:lvl1pPr>
            <a:lvl2pPr marL="400919" indent="0">
              <a:buNone/>
              <a:defRPr sz="1403"/>
            </a:lvl2pPr>
            <a:lvl3pPr marL="801837" indent="0">
              <a:buNone/>
              <a:defRPr sz="1403"/>
            </a:lvl3pPr>
            <a:lvl4pPr marL="1202756" indent="0">
              <a:buNone/>
              <a:defRPr sz="1403"/>
            </a:lvl4pPr>
            <a:lvl5pPr marL="1603675" indent="0">
              <a:buNone/>
              <a:defRPr sz="1403"/>
            </a:lvl5pPr>
            <a:lvl6pPr marL="2004593" indent="0">
              <a:buNone/>
              <a:defRPr sz="1403"/>
            </a:lvl6pPr>
            <a:lvl7pPr marL="2405512" indent="0">
              <a:buNone/>
              <a:defRPr sz="1403"/>
            </a:lvl7pPr>
            <a:lvl8pPr marL="2806431" indent="0">
              <a:buNone/>
              <a:defRPr sz="1403"/>
            </a:lvl8pPr>
            <a:lvl9pPr marL="3207349" indent="0">
              <a:buNone/>
              <a:defRPr sz="14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48846" y="4232747"/>
            <a:ext cx="2575114" cy="578011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68137" y="1870851"/>
            <a:ext cx="0" cy="347443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06453" y="1870851"/>
            <a:ext cx="0" cy="347836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753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496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3486" y="377234"/>
            <a:ext cx="1537177" cy="510864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2265" y="778131"/>
            <a:ext cx="6510720" cy="47077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55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98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993" y="2509316"/>
            <a:ext cx="7740837" cy="1679739"/>
          </a:xfrm>
        </p:spPr>
        <p:txBody>
          <a:bodyPr anchor="b"/>
          <a:lstStyle>
            <a:lvl1pPr algn="l">
              <a:defRPr sz="350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2992" y="4189056"/>
            <a:ext cx="7740838" cy="754443"/>
          </a:xfrm>
        </p:spPr>
        <p:txBody>
          <a:bodyPr anchor="t"/>
          <a:lstStyle>
            <a:lvl1pPr marL="0" indent="0" algn="l">
              <a:buNone/>
              <a:defRPr sz="175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578">
                <a:solidFill>
                  <a:schemeClr val="tx1">
                    <a:tint val="75000"/>
                  </a:schemeClr>
                </a:solidFill>
              </a:defRPr>
            </a:lvl2pPr>
            <a:lvl3pPr marL="80183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3pPr>
            <a:lvl4pPr marL="1202756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4pPr>
            <a:lvl5pPr marL="1603675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5pPr>
            <a:lvl6pPr marL="2004593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6pPr>
            <a:lvl7pPr marL="2405512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7pPr>
            <a:lvl8pPr marL="2806431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8pPr>
            <a:lvl9pPr marL="3207349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34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7697" y="1806819"/>
            <a:ext cx="3855956" cy="3679063"/>
          </a:xfrm>
        </p:spPr>
        <p:txBody>
          <a:bodyPr>
            <a:normAutofit/>
          </a:bodyPr>
          <a:lstStyle>
            <a:lvl1pPr>
              <a:defRPr sz="1578"/>
            </a:lvl1pPr>
            <a:lvl2pPr>
              <a:defRPr sz="1403"/>
            </a:lvl2pPr>
            <a:lvl3pPr>
              <a:defRPr sz="1228"/>
            </a:lvl3pPr>
            <a:lvl4pPr>
              <a:defRPr sz="1052"/>
            </a:lvl4pPr>
            <a:lvl5pPr>
              <a:defRPr sz="1052"/>
            </a:lvl5pPr>
            <a:lvl6pPr>
              <a:defRPr sz="1052"/>
            </a:lvl6pPr>
            <a:lvl7pPr>
              <a:defRPr sz="1052"/>
            </a:lvl7pPr>
            <a:lvl8pPr>
              <a:defRPr sz="1052"/>
            </a:lvl8pPr>
            <a:lvl9pPr>
              <a:defRPr sz="1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462" y="1802888"/>
            <a:ext cx="3855957" cy="3682993"/>
          </a:xfrm>
        </p:spPr>
        <p:txBody>
          <a:bodyPr>
            <a:normAutofit/>
          </a:bodyPr>
          <a:lstStyle>
            <a:lvl1pPr>
              <a:defRPr sz="1578"/>
            </a:lvl1pPr>
            <a:lvl2pPr>
              <a:defRPr sz="1403"/>
            </a:lvl2pPr>
            <a:lvl3pPr>
              <a:defRPr sz="1228"/>
            </a:lvl3pPr>
            <a:lvl4pPr>
              <a:defRPr sz="1052"/>
            </a:lvl4pPr>
            <a:lvl5pPr>
              <a:defRPr sz="1052"/>
            </a:lvl5pPr>
            <a:lvl6pPr>
              <a:defRPr sz="1052"/>
            </a:lvl6pPr>
            <a:lvl7pPr>
              <a:defRPr sz="1052"/>
            </a:lvl7pPr>
            <a:lvl8pPr>
              <a:defRPr sz="1052"/>
            </a:lvl8pPr>
            <a:lvl9pPr>
              <a:defRPr sz="1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7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697" y="1670403"/>
            <a:ext cx="3855955" cy="505296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754" b="1"/>
            </a:lvl2pPr>
            <a:lvl3pPr marL="801837" indent="0">
              <a:buNone/>
              <a:defRPr sz="1578" b="1"/>
            </a:lvl3pPr>
            <a:lvl4pPr marL="1202756" indent="0">
              <a:buNone/>
              <a:defRPr sz="1403" b="1"/>
            </a:lvl4pPr>
            <a:lvl5pPr marL="1603675" indent="0">
              <a:buNone/>
              <a:defRPr sz="1403" b="1"/>
            </a:lvl5pPr>
            <a:lvl6pPr marL="2004593" indent="0">
              <a:buNone/>
              <a:defRPr sz="1403" b="1"/>
            </a:lvl6pPr>
            <a:lvl7pPr marL="2405512" indent="0">
              <a:buNone/>
              <a:defRPr sz="1403" b="1"/>
            </a:lvl7pPr>
            <a:lvl8pPr marL="2806431" indent="0">
              <a:buNone/>
              <a:defRPr sz="1403" b="1"/>
            </a:lvl8pPr>
            <a:lvl9pPr marL="3207349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697" y="2204932"/>
            <a:ext cx="3855956" cy="3280950"/>
          </a:xfrm>
        </p:spPr>
        <p:txBody>
          <a:bodyPr>
            <a:normAutofit/>
          </a:bodyPr>
          <a:lstStyle>
            <a:lvl1pPr>
              <a:defRPr sz="1578"/>
            </a:lvl1pPr>
            <a:lvl2pPr>
              <a:defRPr sz="1403"/>
            </a:lvl2pPr>
            <a:lvl3pPr>
              <a:defRPr sz="1228"/>
            </a:lvl3pPr>
            <a:lvl4pPr>
              <a:defRPr sz="1052"/>
            </a:lvl4pPr>
            <a:lvl5pPr>
              <a:defRPr sz="1052"/>
            </a:lvl5pPr>
            <a:lvl6pPr>
              <a:defRPr sz="1052"/>
            </a:lvl6pPr>
            <a:lvl7pPr>
              <a:defRPr sz="1052"/>
            </a:lvl7pPr>
            <a:lvl8pPr>
              <a:defRPr sz="1052"/>
            </a:lvl8pPr>
            <a:lvl9pPr>
              <a:defRPr sz="1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9464" y="1670403"/>
            <a:ext cx="3855956" cy="505296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00919" indent="0">
              <a:buNone/>
              <a:defRPr sz="1754" b="1"/>
            </a:lvl2pPr>
            <a:lvl3pPr marL="801837" indent="0">
              <a:buNone/>
              <a:defRPr sz="1578" b="1"/>
            </a:lvl3pPr>
            <a:lvl4pPr marL="1202756" indent="0">
              <a:buNone/>
              <a:defRPr sz="1403" b="1"/>
            </a:lvl4pPr>
            <a:lvl5pPr marL="1603675" indent="0">
              <a:buNone/>
              <a:defRPr sz="1403" b="1"/>
            </a:lvl5pPr>
            <a:lvl6pPr marL="2004593" indent="0">
              <a:buNone/>
              <a:defRPr sz="1403" b="1"/>
            </a:lvl6pPr>
            <a:lvl7pPr marL="2405512" indent="0">
              <a:buNone/>
              <a:defRPr sz="1403" b="1"/>
            </a:lvl7pPr>
            <a:lvl8pPr marL="2806431" indent="0">
              <a:buNone/>
              <a:defRPr sz="1403" b="1"/>
            </a:lvl8pPr>
            <a:lvl9pPr marL="3207349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9464" y="2204932"/>
            <a:ext cx="3855956" cy="3280950"/>
          </a:xfrm>
        </p:spPr>
        <p:txBody>
          <a:bodyPr>
            <a:normAutofit/>
          </a:bodyPr>
          <a:lstStyle>
            <a:lvl1pPr>
              <a:defRPr sz="1578"/>
            </a:lvl1pPr>
            <a:lvl2pPr>
              <a:defRPr sz="1403"/>
            </a:lvl2pPr>
            <a:lvl3pPr>
              <a:defRPr sz="1228"/>
            </a:lvl3pPr>
            <a:lvl4pPr>
              <a:defRPr sz="1052"/>
            </a:lvl4pPr>
            <a:lvl5pPr>
              <a:defRPr sz="1052"/>
            </a:lvl5pPr>
            <a:lvl6pPr>
              <a:defRPr sz="1052"/>
            </a:lvl6pPr>
            <a:lvl7pPr>
              <a:defRPr sz="1052"/>
            </a:lvl7pPr>
            <a:lvl8pPr>
              <a:defRPr sz="1052"/>
            </a:lvl8pPr>
            <a:lvl9pPr>
              <a:defRPr sz="1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46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674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7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990" y="1269506"/>
            <a:ext cx="2983017" cy="1269506"/>
          </a:xfrm>
        </p:spPr>
        <p:txBody>
          <a:bodyPr anchor="b"/>
          <a:lstStyle>
            <a:lvl1pPr algn="l">
              <a:defRPr sz="210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6508" y="1269506"/>
            <a:ext cx="4557322" cy="4008967"/>
          </a:xfrm>
        </p:spPr>
        <p:txBody>
          <a:bodyPr anchor="ctr">
            <a:normAutofit/>
          </a:bodyPr>
          <a:lstStyle>
            <a:lvl1pPr>
              <a:defRPr sz="1754"/>
            </a:lvl1pPr>
            <a:lvl2pPr>
              <a:defRPr sz="1578"/>
            </a:lvl2pPr>
            <a:lvl3pPr>
              <a:defRPr sz="1403"/>
            </a:lvl3pPr>
            <a:lvl4pPr>
              <a:defRPr sz="1228"/>
            </a:lvl4pPr>
            <a:lvl5pPr>
              <a:defRPr sz="1228"/>
            </a:lvl5pPr>
            <a:lvl6pPr>
              <a:defRPr sz="1228"/>
            </a:lvl6pPr>
            <a:lvl7pPr>
              <a:defRPr sz="1228"/>
            </a:lvl7pPr>
            <a:lvl8pPr>
              <a:defRPr sz="1228"/>
            </a:lvl8pPr>
            <a:lvl9pPr>
              <a:defRPr sz="12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2990" y="2743916"/>
            <a:ext cx="2983016" cy="2539011"/>
          </a:xfrm>
        </p:spPr>
        <p:txBody>
          <a:bodyPr/>
          <a:lstStyle>
            <a:lvl1pPr marL="0" indent="0">
              <a:buNone/>
              <a:defRPr sz="122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06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73" y="1625852"/>
            <a:ext cx="4466903" cy="1380873"/>
          </a:xfrm>
        </p:spPr>
        <p:txBody>
          <a:bodyPr anchor="b">
            <a:normAutofit/>
          </a:bodyPr>
          <a:lstStyle>
            <a:lvl1pPr algn="l">
              <a:defRPr sz="315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331" y="1002242"/>
            <a:ext cx="2807018" cy="40089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03"/>
            </a:lvl1pPr>
            <a:lvl2pPr marL="400919" indent="0">
              <a:buNone/>
              <a:defRPr sz="1403"/>
            </a:lvl2pPr>
            <a:lvl3pPr marL="801837" indent="0">
              <a:buNone/>
              <a:defRPr sz="1403"/>
            </a:lvl3pPr>
            <a:lvl4pPr marL="1202756" indent="0">
              <a:buNone/>
              <a:defRPr sz="1403"/>
            </a:lvl4pPr>
            <a:lvl5pPr marL="1603675" indent="0">
              <a:buNone/>
              <a:defRPr sz="1403"/>
            </a:lvl5pPr>
            <a:lvl6pPr marL="2004593" indent="0">
              <a:buNone/>
              <a:defRPr sz="1403"/>
            </a:lvl6pPr>
            <a:lvl7pPr marL="2405512" indent="0">
              <a:buNone/>
              <a:defRPr sz="1403"/>
            </a:lvl7pPr>
            <a:lvl8pPr marL="2806431" indent="0">
              <a:buNone/>
              <a:defRPr sz="1403"/>
            </a:lvl8pPr>
            <a:lvl9pPr marL="3207349" indent="0">
              <a:buNone/>
              <a:defRPr sz="14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2992" y="3207173"/>
            <a:ext cx="4459950" cy="1202690"/>
          </a:xfrm>
        </p:spPr>
        <p:txBody>
          <a:bodyPr>
            <a:normAutofit/>
          </a:bodyPr>
          <a:lstStyle>
            <a:lvl1pPr marL="0" indent="0">
              <a:buNone/>
              <a:defRPr sz="1228"/>
            </a:lvl1pPr>
            <a:lvl2pPr marL="400919" indent="0">
              <a:buNone/>
              <a:defRPr sz="1052"/>
            </a:lvl2pPr>
            <a:lvl3pPr marL="801837" indent="0">
              <a:buNone/>
              <a:defRPr sz="877"/>
            </a:lvl3pPr>
            <a:lvl4pPr marL="1202756" indent="0">
              <a:buNone/>
              <a:defRPr sz="789"/>
            </a:lvl4pPr>
            <a:lvl5pPr marL="1603675" indent="0">
              <a:buNone/>
              <a:defRPr sz="789"/>
            </a:lvl5pPr>
            <a:lvl6pPr marL="2004593" indent="0">
              <a:buNone/>
              <a:defRPr sz="789"/>
            </a:lvl6pPr>
            <a:lvl7pPr marL="2405512" indent="0">
              <a:buNone/>
              <a:defRPr sz="789"/>
            </a:lvl7pPr>
            <a:lvl8pPr marL="2806431" indent="0">
              <a:buNone/>
              <a:defRPr sz="789"/>
            </a:lvl8pPr>
            <a:lvl9pPr marL="3207349" indent="0">
              <a:buNone/>
              <a:defRPr sz="7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04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340919"/>
            <a:ext cx="3540796" cy="3672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536160"/>
            <a:ext cx="1335282" cy="207415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550821" y="1469955"/>
            <a:ext cx="2472849" cy="247219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016151" y="0"/>
            <a:ext cx="1406304" cy="1000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7548072" y="5345289"/>
            <a:ext cx="871588" cy="66816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154831" y="0"/>
            <a:ext cx="601504" cy="1002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694" y="396967"/>
            <a:ext cx="8248726" cy="12280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697" y="1800106"/>
            <a:ext cx="7846862" cy="367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907457" y="1570145"/>
            <a:ext cx="868609" cy="26733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6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851723" y="2828073"/>
            <a:ext cx="3384468" cy="2673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6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080041" y="259311"/>
            <a:ext cx="735170" cy="67314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455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601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400919" rtl="0" eaLnBrk="1" latinLnBrk="0" hangingPunct="1">
        <a:spcBef>
          <a:spcPct val="0"/>
        </a:spcBef>
        <a:buNone/>
        <a:defRPr sz="3683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0689" indent="-300689" algn="l" defTabSz="400919" rtl="0" eaLnBrk="1" latinLnBrk="0" hangingPunct="1">
        <a:spcBef>
          <a:spcPts val="87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5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51493" indent="-250574" algn="l" defTabSz="400919" rtl="0" eaLnBrk="1" latinLnBrk="0" hangingPunct="1">
        <a:spcBef>
          <a:spcPts val="87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78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002297" indent="-200459" algn="l" defTabSz="400919" rtl="0" eaLnBrk="1" latinLnBrk="0" hangingPunct="1">
        <a:spcBef>
          <a:spcPts val="87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3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403215" indent="-200459" algn="l" defTabSz="400919" rtl="0" eaLnBrk="1" latinLnBrk="0" hangingPunct="1">
        <a:spcBef>
          <a:spcPts val="87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28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804134" indent="-200459" algn="l" defTabSz="400919" rtl="0" eaLnBrk="1" latinLnBrk="0" hangingPunct="1">
        <a:spcBef>
          <a:spcPts val="87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28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197511" indent="-200459" algn="l" defTabSz="400919" rtl="0" eaLnBrk="1" latinLnBrk="0" hangingPunct="1">
        <a:spcBef>
          <a:spcPts val="87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28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605971" indent="-200459" algn="l" defTabSz="400919" rtl="0" eaLnBrk="1" latinLnBrk="0" hangingPunct="1">
        <a:spcBef>
          <a:spcPts val="87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28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006890" indent="-200459" algn="l" defTabSz="400919" rtl="0" eaLnBrk="1" latinLnBrk="0" hangingPunct="1">
        <a:spcBef>
          <a:spcPts val="87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28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407809" indent="-200459" algn="l" defTabSz="400919" rtl="0" eaLnBrk="1" latinLnBrk="0" hangingPunct="1">
        <a:spcBef>
          <a:spcPts val="87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28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00919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1pPr>
      <a:lvl2pPr marL="400919" algn="l" defTabSz="400919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2pPr>
      <a:lvl3pPr marL="801837" algn="l" defTabSz="400919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3pPr>
      <a:lvl4pPr marL="1202756" algn="l" defTabSz="400919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4pPr>
      <a:lvl5pPr marL="1603675" algn="l" defTabSz="400919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5pPr>
      <a:lvl6pPr marL="2004593" algn="l" defTabSz="400919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6pPr>
      <a:lvl7pPr marL="2405512" algn="l" defTabSz="400919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7pPr>
      <a:lvl8pPr marL="2806431" algn="l" defTabSz="400919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8pPr>
      <a:lvl9pPr marL="3207349" algn="l" defTabSz="400919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7304" cy="6011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FAAA79-2B30-8772-3563-B457C9747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187324"/>
            <a:ext cx="2052433" cy="1066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0155D-DA1C-EE0E-639B-25F77D8ED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0" y="263525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4F436-825B-6E97-8282-A387FDDAB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300" y="1337267"/>
            <a:ext cx="3429000" cy="1928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9D2DFB-72DA-3EBB-F9DA-3BBF64E63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0" y="1330325"/>
            <a:ext cx="3488267" cy="196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39A5C-335D-D83C-12DF-3B53FD29FD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98" y="3540126"/>
            <a:ext cx="3429002" cy="1928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25FFDB-94CA-B949-FE76-5A4A712C9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0" y="3540125"/>
            <a:ext cx="3564467" cy="20050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8E7851-8316-4586-A884-4AD08E639FAD}"/>
              </a:ext>
            </a:extLst>
          </p:cNvPr>
          <p:cNvSpPr txBox="1"/>
          <p:nvPr/>
        </p:nvSpPr>
        <p:spPr>
          <a:xfrm>
            <a:off x="698500" y="254000"/>
            <a:ext cx="5878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Amasis MT Pro Medium" panose="02040604050005020304" pitchFamily="18" charset="0"/>
              </a:rPr>
              <a:t>Prototype Game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85950-6C2C-3357-BFA4-E34D99DCD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00" y="-41275"/>
            <a:ext cx="1536700" cy="1536700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422516B-1298-405B-C16C-935A6609DE05}"/>
              </a:ext>
            </a:extLst>
          </p:cNvPr>
          <p:cNvSpPr/>
          <p:nvPr/>
        </p:nvSpPr>
        <p:spPr>
          <a:xfrm>
            <a:off x="7298266" y="253999"/>
            <a:ext cx="1782234" cy="473075"/>
          </a:xfrm>
          <a:prstGeom prst="chevron">
            <a:avLst>
              <a:gd name="adj" fmla="val 516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02084-FD13-B4C9-E5E3-98C8F08CB407}"/>
              </a:ext>
            </a:extLst>
          </p:cNvPr>
          <p:cNvSpPr txBox="1"/>
          <p:nvPr/>
        </p:nvSpPr>
        <p:spPr>
          <a:xfrm>
            <a:off x="7567922" y="263525"/>
            <a:ext cx="136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Amasis MT Pro Medium" panose="02040604050005020304" pitchFamily="18" charset="0"/>
              </a:rPr>
              <a:t>Scan me</a:t>
            </a:r>
            <a:endParaRPr lang="en-IN" sz="1800" dirty="0">
              <a:solidFill>
                <a:srgbClr val="FF0000"/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7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2"/>
            <a:ext cx="10689589" cy="60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1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" t="29801" r="393" b="32282"/>
          <a:stretch/>
        </p:blipFill>
        <p:spPr>
          <a:xfrm>
            <a:off x="-139700" y="-41275"/>
            <a:ext cx="10820400" cy="648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CE99CFB-C098-3466-C38A-1F44AAFE062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07" t="56553" r="51107" b="32728"/>
          <a:stretch/>
        </p:blipFill>
        <p:spPr>
          <a:xfrm>
            <a:off x="-11188700" y="-91441"/>
            <a:ext cx="21882100" cy="6013451"/>
          </a:xfrm>
          <a:prstGeom prst="rect">
            <a:avLst/>
          </a:prstGeom>
        </p:spPr>
      </p:pic>
      <p:sp>
        <p:nvSpPr>
          <p:cNvPr id="3" name="Google Shape;237;p4">
            <a:extLst>
              <a:ext uri="{FF2B5EF4-FFF2-40B4-BE49-F238E27FC236}">
                <a16:creationId xmlns:a16="http://schemas.microsoft.com/office/drawing/2014/main" id="{2251EBA8-A844-BD19-59E4-3AA0FF0EBFE6}"/>
              </a:ext>
            </a:extLst>
          </p:cNvPr>
          <p:cNvSpPr txBox="1">
            <a:spLocks/>
          </p:cNvSpPr>
          <p:nvPr/>
        </p:nvSpPr>
        <p:spPr>
          <a:xfrm>
            <a:off x="304800" y="169231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 rtl="0">
              <a:lnSpc>
                <a:spcPct val="90000"/>
              </a:lnSpc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sz="3600" kern="0" dirty="0">
                <a:latin typeface="Amasis MT Pro Medium" panose="02040604050005020304" pitchFamily="18" charset="0"/>
              </a:rPr>
              <a:t>Team Member Details : </a:t>
            </a:r>
          </a:p>
        </p:txBody>
      </p:sp>
      <p:sp>
        <p:nvSpPr>
          <p:cNvPr id="4" name="Google Shape;238;p4">
            <a:extLst>
              <a:ext uri="{FF2B5EF4-FFF2-40B4-BE49-F238E27FC236}">
                <a16:creationId xmlns:a16="http://schemas.microsoft.com/office/drawing/2014/main" id="{72C1B5F7-CD2C-43D3-CE3B-FDD1DD4B8F5D}"/>
              </a:ext>
            </a:extLst>
          </p:cNvPr>
          <p:cNvSpPr txBox="1">
            <a:spLocks/>
          </p:cNvSpPr>
          <p:nvPr/>
        </p:nvSpPr>
        <p:spPr>
          <a:xfrm>
            <a:off x="304800" y="949325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90000"/>
              </a:lnSpc>
              <a:buClr>
                <a:srgbClr val="5D7C3F"/>
              </a:buClr>
              <a:buSzPts val="1200"/>
            </a:pPr>
            <a:r>
              <a:rPr lang="en-US" sz="1200" b="1" kern="0" dirty="0">
                <a:solidFill>
                  <a:srgbClr val="92D050"/>
                </a:solidFill>
              </a:rPr>
              <a:t>Team Leader Name: </a:t>
            </a:r>
            <a:r>
              <a:rPr lang="en-US" sz="1200" b="1" kern="0" dirty="0" err="1">
                <a:solidFill>
                  <a:srgbClr val="92D050"/>
                </a:solidFill>
              </a:rPr>
              <a:t>Malya</a:t>
            </a:r>
            <a:r>
              <a:rPr lang="en-US" sz="1200" b="1" kern="0" dirty="0">
                <a:solidFill>
                  <a:srgbClr val="92D050"/>
                </a:solidFill>
              </a:rPr>
              <a:t> Manohar</a:t>
            </a:r>
            <a:endParaRPr lang="en-US" kern="0" dirty="0">
              <a:solidFill>
                <a:srgbClr val="92D050"/>
              </a:solidFill>
            </a:endParaRPr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200" kern="0" dirty="0"/>
              <a:t>Branch (</a:t>
            </a:r>
            <a:r>
              <a:rPr lang="en-US" sz="1200" kern="0" dirty="0" err="1"/>
              <a:t>Btech</a:t>
            </a:r>
            <a:r>
              <a:rPr lang="en-US" sz="1200" kern="0" dirty="0"/>
              <a:t>)			                           Stream (ECE)			Year (II)</a:t>
            </a:r>
            <a:endParaRPr lang="en-US" kern="0" dirty="0"/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200" b="1" kern="0" dirty="0">
                <a:solidFill>
                  <a:srgbClr val="92D050"/>
                </a:solidFill>
              </a:rPr>
              <a:t>Team Member 1 Name: </a:t>
            </a:r>
            <a:r>
              <a:rPr lang="en-US" sz="1200" b="1" kern="0" dirty="0" err="1">
                <a:solidFill>
                  <a:srgbClr val="92D050"/>
                </a:solidFill>
              </a:rPr>
              <a:t>Vartika</a:t>
            </a:r>
            <a:r>
              <a:rPr lang="en-US" sz="1200" b="1" kern="0" dirty="0">
                <a:solidFill>
                  <a:srgbClr val="92D050"/>
                </a:solidFill>
              </a:rPr>
              <a:t> Shikha</a:t>
            </a:r>
            <a:endParaRPr lang="en-US" kern="0" dirty="0">
              <a:solidFill>
                <a:srgbClr val="92D050"/>
              </a:solidFill>
            </a:endParaRPr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200" kern="0" dirty="0"/>
              <a:t>Branch (</a:t>
            </a:r>
            <a:r>
              <a:rPr lang="en-US" sz="1200" kern="0" dirty="0" err="1"/>
              <a:t>Btech</a:t>
            </a:r>
            <a:r>
              <a:rPr lang="en-US" sz="1200" kern="0" dirty="0"/>
              <a:t>)		      	                           Stream (ECE)		           Year (II)</a:t>
            </a:r>
            <a:endParaRPr lang="en-US" kern="0" dirty="0"/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200" b="1" kern="0" dirty="0">
                <a:solidFill>
                  <a:srgbClr val="92D050"/>
                </a:solidFill>
              </a:rPr>
              <a:t>Team Member 2 Name: Avinash Goyal</a:t>
            </a:r>
            <a:endParaRPr lang="en-US" kern="0" dirty="0">
              <a:solidFill>
                <a:srgbClr val="92D050"/>
              </a:solidFill>
            </a:endParaRPr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200" kern="0" dirty="0"/>
              <a:t>Branch (</a:t>
            </a:r>
            <a:r>
              <a:rPr lang="en-US" sz="1200" kern="0" dirty="0" err="1"/>
              <a:t>Btech</a:t>
            </a:r>
            <a:r>
              <a:rPr lang="en-US" sz="1200" kern="0" dirty="0"/>
              <a:t>)			                           Stream (ECE)			Year (II)</a:t>
            </a:r>
            <a:endParaRPr lang="en-US" kern="0" dirty="0"/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200" b="1" kern="0" dirty="0">
                <a:solidFill>
                  <a:srgbClr val="92D050"/>
                </a:solidFill>
              </a:rPr>
              <a:t>Team Member 3 Name: Subham Kumar</a:t>
            </a:r>
            <a:endParaRPr lang="en-US" kern="0" dirty="0">
              <a:solidFill>
                <a:srgbClr val="92D050"/>
              </a:solidFill>
            </a:endParaRPr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200" kern="0" dirty="0"/>
              <a:t>Branch (</a:t>
            </a:r>
            <a:r>
              <a:rPr lang="en-US" sz="1200" kern="0" dirty="0" err="1"/>
              <a:t>Btech</a:t>
            </a:r>
            <a:r>
              <a:rPr lang="en-US" sz="1200" kern="0" dirty="0"/>
              <a:t>)			                           Stream (ECE)		           Year (II)</a:t>
            </a:r>
            <a:endParaRPr lang="en-US" kern="0" dirty="0"/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200" b="1" kern="0" dirty="0">
                <a:solidFill>
                  <a:srgbClr val="92D050"/>
                </a:solidFill>
              </a:rPr>
              <a:t>Team Member 4 Name: Anurag Kashyap</a:t>
            </a:r>
            <a:endParaRPr lang="en-US" kern="0" dirty="0">
              <a:solidFill>
                <a:srgbClr val="92D050"/>
              </a:solidFill>
            </a:endParaRPr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200" kern="0" dirty="0"/>
              <a:t>Branch (</a:t>
            </a:r>
            <a:r>
              <a:rPr lang="en-US" sz="1200" kern="0" dirty="0" err="1"/>
              <a:t>Btech</a:t>
            </a:r>
            <a:r>
              <a:rPr lang="en-US" sz="1200" kern="0" dirty="0"/>
              <a:t>)			                           Stream (ECE)		           Year (II) </a:t>
            </a:r>
            <a:endParaRPr lang="en-US" kern="0" dirty="0"/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rgbClr val="5D7C3F"/>
              </a:buClr>
              <a:buSzPts val="1200"/>
            </a:pPr>
            <a:r>
              <a:rPr lang="en-US" sz="1200" b="1" kern="0" dirty="0">
                <a:solidFill>
                  <a:srgbClr val="92D050"/>
                </a:solidFill>
              </a:rPr>
              <a:t>Team Member 5 Name: Aditya Kumar </a:t>
            </a:r>
            <a:endParaRPr lang="en-US" kern="0" dirty="0">
              <a:solidFill>
                <a:srgbClr val="92D050"/>
              </a:solidFill>
            </a:endParaRPr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200" kern="0" dirty="0"/>
              <a:t>Branch (</a:t>
            </a:r>
            <a:r>
              <a:rPr lang="en-US" sz="1200" kern="0" dirty="0" err="1"/>
              <a:t>Btech</a:t>
            </a:r>
            <a:r>
              <a:rPr lang="en-US" sz="1200" kern="0" dirty="0"/>
              <a:t>)			                           Stream (ECE)			Year (II)</a:t>
            </a:r>
            <a:endParaRPr lang="en-US" kern="0" dirty="0"/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rgbClr val="804160"/>
              </a:buClr>
              <a:buSzPts val="1200"/>
            </a:pPr>
            <a:endParaRPr lang="en-US" sz="1200" b="1" kern="0" dirty="0">
              <a:solidFill>
                <a:srgbClr val="FFFF00"/>
              </a:solidFill>
            </a:endParaRPr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rgbClr val="804160"/>
              </a:buClr>
              <a:buSzPts val="1200"/>
            </a:pPr>
            <a:r>
              <a:rPr lang="en-US" sz="1200" b="1" kern="0" dirty="0">
                <a:solidFill>
                  <a:srgbClr val="FFFF00"/>
                </a:solidFill>
              </a:rPr>
              <a:t>Team Mentor 1 Name: </a:t>
            </a:r>
            <a:r>
              <a:rPr lang="en-US" sz="1200" b="1" kern="0" dirty="0" err="1">
                <a:solidFill>
                  <a:srgbClr val="FFFF00"/>
                </a:solidFill>
              </a:rPr>
              <a:t>Sinjan</a:t>
            </a:r>
            <a:r>
              <a:rPr lang="en-US" sz="1200" b="1" kern="0">
                <a:solidFill>
                  <a:srgbClr val="FFFF00"/>
                </a:solidFill>
              </a:rPr>
              <a:t> Kumar</a:t>
            </a:r>
            <a:endParaRPr lang="en-US" kern="0" dirty="0">
              <a:solidFill>
                <a:srgbClr val="FFFF00"/>
              </a:solidFill>
            </a:endParaRPr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200" kern="0" dirty="0"/>
              <a:t>Category (PhD)		                          Expertise (Virtual Reality (VR))</a:t>
            </a:r>
            <a:endParaRPr lang="en-US" kern="0" dirty="0"/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rgbClr val="804160"/>
              </a:buClr>
              <a:buSzPts val="1200"/>
            </a:pPr>
            <a:r>
              <a:rPr lang="en-US" sz="1200" b="1" kern="0" dirty="0">
                <a:solidFill>
                  <a:srgbClr val="FFFF00"/>
                </a:solidFill>
              </a:rPr>
              <a:t>Team Mentor 2 Name: Type Your Name Here</a:t>
            </a:r>
            <a:endParaRPr lang="en-US" kern="0" dirty="0">
              <a:solidFill>
                <a:srgbClr val="FFFF00"/>
              </a:solidFill>
            </a:endParaRPr>
          </a:p>
          <a:p>
            <a:pPr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200"/>
            </a:pPr>
            <a:r>
              <a:rPr lang="en-US" sz="1200" kern="0" dirty="0"/>
              <a:t>Category (Academic/Industry):              Expertise (AI/ML/Blockchain </a:t>
            </a:r>
            <a:r>
              <a:rPr lang="en-US" sz="1200" kern="0" dirty="0" err="1"/>
              <a:t>etc</a:t>
            </a:r>
            <a:r>
              <a:rPr lang="en-US" sz="1200" kern="0" dirty="0"/>
              <a:t>): 		</a:t>
            </a:r>
            <a:r>
              <a:rPr lang="en-US" sz="1200" kern="0" dirty="0">
                <a:solidFill>
                  <a:schemeClr val="bg1"/>
                </a:solidFill>
              </a:rPr>
              <a:t>):    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29F1C-5824-09BE-18D2-610A0EB0DED5}"/>
              </a:ext>
            </a:extLst>
          </p:cNvPr>
          <p:cNvSpPr txBox="1"/>
          <p:nvPr/>
        </p:nvSpPr>
        <p:spPr>
          <a:xfrm>
            <a:off x="7139940" y="169231"/>
            <a:ext cx="3365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masis MT Pro Medium" panose="02040604050005020304" pitchFamily="18" charset="0"/>
              </a:rPr>
              <a:t>Team Name: </a:t>
            </a:r>
          </a:p>
          <a:p>
            <a:endParaRPr lang="en-IN" dirty="0"/>
          </a:p>
          <a:p>
            <a:r>
              <a:rPr lang="en-IN" sz="2400" dirty="0">
                <a:latin typeface="Bahnschrift" panose="020B0502040204020203" pitchFamily="34" charset="0"/>
              </a:rPr>
              <a:t>The </a:t>
            </a:r>
            <a:r>
              <a:rPr lang="en-IN" sz="2400" dirty="0" err="1">
                <a:latin typeface="Bahnschrift" panose="020B0502040204020203" pitchFamily="34" charset="0"/>
              </a:rPr>
              <a:t>InnoVisionaries</a:t>
            </a:r>
            <a:endParaRPr lang="en-IN" sz="2400" dirty="0">
              <a:latin typeface="Bahnschrif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1EC8EE-C7F7-96A4-75F9-7F2893AB8D58}"/>
              </a:ext>
            </a:extLst>
          </p:cNvPr>
          <p:cNvSpPr/>
          <p:nvPr/>
        </p:nvSpPr>
        <p:spPr>
          <a:xfrm>
            <a:off x="6794500" y="169231"/>
            <a:ext cx="152400" cy="5733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7172F-72E4-61BB-EB08-DBC2346F41FB}"/>
              </a:ext>
            </a:extLst>
          </p:cNvPr>
          <p:cNvSpPr/>
          <p:nvPr/>
        </p:nvSpPr>
        <p:spPr>
          <a:xfrm>
            <a:off x="7139940" y="949325"/>
            <a:ext cx="2931160" cy="533400"/>
          </a:xfrm>
          <a:prstGeom prst="rect">
            <a:avLst/>
          </a:prstGeom>
          <a:noFill/>
          <a:ln w="127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25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89589" cy="601217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</TotalTime>
  <Words>218</Words>
  <Application>Microsoft Office PowerPoint</Application>
  <PresentationFormat>Custom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Amasis MT Pro Medium</vt:lpstr>
      <vt:lpstr>Arial</vt:lpstr>
      <vt:lpstr>Bahnschrift</vt:lpstr>
      <vt:lpstr>Century Gothic</vt:lpstr>
      <vt:lpstr>Franklin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MALYA MANOHAR</dc:creator>
  <cp:lastModifiedBy>MALYA MANOHAR</cp:lastModifiedBy>
  <cp:revision>10</cp:revision>
  <dcterms:created xsi:type="dcterms:W3CDTF">2023-09-19T14:18:00Z</dcterms:created>
  <dcterms:modified xsi:type="dcterms:W3CDTF">2023-09-20T07:07:11Z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2023-09-19T00:00:00Z</vt:filetime>
  </property>
  <property fmtid="{D5CDD505-2E9C-101B-9397-08002B2CF9AE}" pid="3" name="Creator">
    <vt:lpwstr>Microsoft® Word 2021</vt:lpwstr>
  </property>
  <property fmtid="{D5CDD505-2E9C-101B-9397-08002B2CF9AE}" pid="4" name="LastSaved">
    <vt:filetime>2023-09-19T00:00:00Z</vt:filetime>
  </property>
</Properties>
</file>